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6" r:id="rId1"/>
  </p:sldMasterIdLst>
  <p:notesMasterIdLst>
    <p:notesMasterId r:id="rId19"/>
  </p:notesMasterIdLst>
  <p:handoutMasterIdLst>
    <p:handoutMasterId r:id="rId20"/>
  </p:handoutMasterIdLst>
  <p:sldIdLst>
    <p:sldId id="315" r:id="rId2"/>
    <p:sldId id="324" r:id="rId3"/>
    <p:sldId id="316" r:id="rId4"/>
    <p:sldId id="325" r:id="rId5"/>
    <p:sldId id="320" r:id="rId6"/>
    <p:sldId id="334" r:id="rId7"/>
    <p:sldId id="318" r:id="rId8"/>
    <p:sldId id="326" r:id="rId9"/>
    <p:sldId id="322" r:id="rId10"/>
    <p:sldId id="323" r:id="rId11"/>
    <p:sldId id="338" r:id="rId12"/>
    <p:sldId id="328" r:id="rId13"/>
    <p:sldId id="330" r:id="rId14"/>
    <p:sldId id="333" r:id="rId15"/>
    <p:sldId id="335" r:id="rId16"/>
    <p:sldId id="336" r:id="rId17"/>
    <p:sldId id="337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FF3"/>
    <a:srgbClr val="FB6A07"/>
    <a:srgbClr val="133362"/>
    <a:srgbClr val="1F6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510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3E040-9B2B-4559-A5E5-439991A4AF4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98EDA75-3B9E-4CCD-A0D0-8E3935E7D0EB}">
      <dgm:prSet phldrT="[Text]"/>
      <dgm:spPr/>
      <dgm:t>
        <a:bodyPr/>
        <a:lstStyle/>
        <a:p>
          <a:pPr algn="ctr"/>
          <a:r>
            <a:rPr lang="en-CA" dirty="0"/>
            <a:t>Bronze Star</a:t>
          </a:r>
        </a:p>
      </dgm:t>
    </dgm:pt>
    <dgm:pt modelId="{3F71A4E2-BFC6-405D-932F-02DE58974424}" type="parTrans" cxnId="{910D6751-0CBC-40FA-9A58-98B1FD598B39}">
      <dgm:prSet/>
      <dgm:spPr/>
      <dgm:t>
        <a:bodyPr/>
        <a:lstStyle/>
        <a:p>
          <a:pPr algn="ctr"/>
          <a:endParaRPr lang="en-CA"/>
        </a:p>
      </dgm:t>
    </dgm:pt>
    <dgm:pt modelId="{45BA4FB7-191C-4781-905F-FDCBEABBF414}" type="sibTrans" cxnId="{910D6751-0CBC-40FA-9A58-98B1FD598B39}">
      <dgm:prSet/>
      <dgm:spPr/>
      <dgm:t>
        <a:bodyPr/>
        <a:lstStyle/>
        <a:p>
          <a:pPr algn="ctr"/>
          <a:endParaRPr lang="en-CA"/>
        </a:p>
      </dgm:t>
    </dgm:pt>
    <dgm:pt modelId="{305467B8-D4BD-41CD-A334-12123BC3AB13}" type="asst">
      <dgm:prSet phldrT="[Text]"/>
      <dgm:spPr/>
      <dgm:t>
        <a:bodyPr/>
        <a:lstStyle/>
        <a:p>
          <a:pPr algn="ctr"/>
          <a:r>
            <a:rPr lang="en-CA" dirty="0"/>
            <a:t>Bronze Medallion</a:t>
          </a:r>
        </a:p>
      </dgm:t>
    </dgm:pt>
    <dgm:pt modelId="{69A1C8DD-051D-43D0-A7D4-FAA3A147792B}" type="parTrans" cxnId="{23CF695C-B65B-4EFA-99F3-59613C62F722}">
      <dgm:prSet/>
      <dgm:spPr/>
      <dgm:t>
        <a:bodyPr/>
        <a:lstStyle/>
        <a:p>
          <a:pPr algn="ctr"/>
          <a:endParaRPr lang="en-CA"/>
        </a:p>
      </dgm:t>
    </dgm:pt>
    <dgm:pt modelId="{E51E931E-7FAE-406E-A8B6-3616D54F3D33}" type="sibTrans" cxnId="{23CF695C-B65B-4EFA-99F3-59613C62F722}">
      <dgm:prSet/>
      <dgm:spPr/>
      <dgm:t>
        <a:bodyPr/>
        <a:lstStyle/>
        <a:p>
          <a:pPr algn="ctr"/>
          <a:endParaRPr lang="en-CA"/>
        </a:p>
      </dgm:t>
    </dgm:pt>
    <dgm:pt modelId="{445A9F31-C989-4EB8-9606-B29189D74C8E}" type="asst">
      <dgm:prSet phldrT="[Text]"/>
      <dgm:spPr/>
      <dgm:t>
        <a:bodyPr/>
        <a:lstStyle/>
        <a:p>
          <a:pPr algn="ctr"/>
          <a:r>
            <a:rPr lang="en-CA" dirty="0"/>
            <a:t>Bronze Cross</a:t>
          </a:r>
        </a:p>
      </dgm:t>
    </dgm:pt>
    <dgm:pt modelId="{ED67A0F0-386A-4E7F-9BF0-2E327A2BB510}" type="parTrans" cxnId="{B89AE0BF-D176-4E38-A19A-665B5F92C4EF}">
      <dgm:prSet/>
      <dgm:spPr/>
      <dgm:t>
        <a:bodyPr/>
        <a:lstStyle/>
        <a:p>
          <a:pPr algn="ctr"/>
          <a:endParaRPr lang="en-CA"/>
        </a:p>
      </dgm:t>
    </dgm:pt>
    <dgm:pt modelId="{533E6BF1-F131-423E-920A-279F9C5DC50C}" type="sibTrans" cxnId="{B89AE0BF-D176-4E38-A19A-665B5F92C4EF}">
      <dgm:prSet/>
      <dgm:spPr/>
      <dgm:t>
        <a:bodyPr/>
        <a:lstStyle/>
        <a:p>
          <a:pPr algn="ctr"/>
          <a:endParaRPr lang="en-CA"/>
        </a:p>
      </dgm:t>
    </dgm:pt>
    <dgm:pt modelId="{587F25D7-AF33-4C1D-B180-17E6240138B1}" type="asst">
      <dgm:prSet phldrT="[Text]"/>
      <dgm:spPr/>
      <dgm:t>
        <a:bodyPr/>
        <a:lstStyle/>
        <a:p>
          <a:pPr algn="ctr"/>
          <a:r>
            <a:rPr lang="en-CA" dirty="0"/>
            <a:t>Standard First Aid with CPR C</a:t>
          </a:r>
        </a:p>
      </dgm:t>
    </dgm:pt>
    <dgm:pt modelId="{F974A951-8770-450C-BC05-A3D4C642D6E2}" type="parTrans" cxnId="{E1E88A77-D0E0-4FE9-9C1C-3FFB5226E556}">
      <dgm:prSet/>
      <dgm:spPr/>
      <dgm:t>
        <a:bodyPr/>
        <a:lstStyle/>
        <a:p>
          <a:pPr algn="ctr"/>
          <a:endParaRPr lang="en-CA"/>
        </a:p>
      </dgm:t>
    </dgm:pt>
    <dgm:pt modelId="{B2B199C3-6456-4866-B8EC-48B6042B0DF2}" type="sibTrans" cxnId="{E1E88A77-D0E0-4FE9-9C1C-3FFB5226E556}">
      <dgm:prSet/>
      <dgm:spPr/>
      <dgm:t>
        <a:bodyPr/>
        <a:lstStyle/>
        <a:p>
          <a:pPr algn="ctr"/>
          <a:endParaRPr lang="en-CA"/>
        </a:p>
      </dgm:t>
    </dgm:pt>
    <dgm:pt modelId="{A658EBF1-106F-4AD8-B73E-97E99991694F}" type="asst">
      <dgm:prSet phldrT="[Text]"/>
      <dgm:spPr/>
      <dgm:t>
        <a:bodyPr/>
        <a:lstStyle/>
        <a:p>
          <a:pPr algn="ctr"/>
          <a:r>
            <a:rPr lang="en-CA" dirty="0"/>
            <a:t>National Lifeguard</a:t>
          </a:r>
        </a:p>
      </dgm:t>
    </dgm:pt>
    <dgm:pt modelId="{F24EBB5A-4919-493A-AC80-14C889F22DC5}" type="parTrans" cxnId="{95E77C1F-7730-4FE7-87A3-32729580BD95}">
      <dgm:prSet/>
      <dgm:spPr/>
      <dgm:t>
        <a:bodyPr/>
        <a:lstStyle/>
        <a:p>
          <a:pPr algn="ctr"/>
          <a:endParaRPr lang="en-CA"/>
        </a:p>
      </dgm:t>
    </dgm:pt>
    <dgm:pt modelId="{C42C69B3-C1C1-41E4-A9E3-E0B8E41449C6}" type="sibTrans" cxnId="{95E77C1F-7730-4FE7-87A3-32729580BD95}">
      <dgm:prSet/>
      <dgm:spPr/>
      <dgm:t>
        <a:bodyPr/>
        <a:lstStyle/>
        <a:p>
          <a:pPr algn="ctr"/>
          <a:endParaRPr lang="en-CA"/>
        </a:p>
      </dgm:t>
    </dgm:pt>
    <dgm:pt modelId="{9F7F6C16-6CD3-4BD2-B161-E3587BA04084}" type="asst">
      <dgm:prSet phldrT="[Text]"/>
      <dgm:spPr/>
      <dgm:t>
        <a:bodyPr/>
        <a:lstStyle/>
        <a:p>
          <a:pPr algn="ctr"/>
          <a:r>
            <a:rPr lang="en-CA" dirty="0"/>
            <a:t>Lifesaving Instructors</a:t>
          </a:r>
        </a:p>
      </dgm:t>
    </dgm:pt>
    <dgm:pt modelId="{C1C376F4-CDCC-4472-BC8B-824DF99BDA0E}" type="parTrans" cxnId="{FC564A12-8597-49B5-AA9C-EC23A0BEAF0B}">
      <dgm:prSet/>
      <dgm:spPr/>
      <dgm:t>
        <a:bodyPr/>
        <a:lstStyle/>
        <a:p>
          <a:pPr algn="ctr"/>
          <a:endParaRPr lang="en-CA"/>
        </a:p>
      </dgm:t>
    </dgm:pt>
    <dgm:pt modelId="{4A0996CE-660C-42B8-99BC-C695BE24F53D}" type="sibTrans" cxnId="{FC564A12-8597-49B5-AA9C-EC23A0BEAF0B}">
      <dgm:prSet/>
      <dgm:spPr/>
      <dgm:t>
        <a:bodyPr/>
        <a:lstStyle/>
        <a:p>
          <a:pPr algn="ctr"/>
          <a:endParaRPr lang="en-CA"/>
        </a:p>
      </dgm:t>
    </dgm:pt>
    <dgm:pt modelId="{B0480446-4433-41EA-90DC-F1E8EB044DFC}" type="asst">
      <dgm:prSet phldrT="[Text]"/>
      <dgm:spPr/>
      <dgm:t>
        <a:bodyPr/>
        <a:lstStyle/>
        <a:p>
          <a:pPr algn="ctr"/>
          <a:r>
            <a:rPr lang="en-CA" dirty="0"/>
            <a:t>Airway Management</a:t>
          </a:r>
        </a:p>
      </dgm:t>
    </dgm:pt>
    <dgm:pt modelId="{8BE5B542-4AAE-4C9C-97EF-93D4579FFCAA}" type="parTrans" cxnId="{DF684842-7C0A-4A56-8FF6-5BBC710B681F}">
      <dgm:prSet/>
      <dgm:spPr/>
      <dgm:t>
        <a:bodyPr/>
        <a:lstStyle/>
        <a:p>
          <a:pPr algn="ctr"/>
          <a:endParaRPr lang="en-CA"/>
        </a:p>
      </dgm:t>
    </dgm:pt>
    <dgm:pt modelId="{B35967FF-4A44-437A-A71C-6ADF22CA504B}" type="sibTrans" cxnId="{DF684842-7C0A-4A56-8FF6-5BBC710B681F}">
      <dgm:prSet/>
      <dgm:spPr/>
      <dgm:t>
        <a:bodyPr/>
        <a:lstStyle/>
        <a:p>
          <a:pPr algn="ctr"/>
          <a:endParaRPr lang="en-CA"/>
        </a:p>
      </dgm:t>
    </dgm:pt>
    <dgm:pt modelId="{C9C66AC4-BA59-43F4-975A-BBF8A5C19ABD}" type="pres">
      <dgm:prSet presAssocID="{F603E040-9B2B-4559-A5E5-439991A4AF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E94733-45C5-42E3-8292-892194989BCC}" type="pres">
      <dgm:prSet presAssocID="{098EDA75-3B9E-4CCD-A0D0-8E3935E7D0EB}" presName="hierRoot1" presStyleCnt="0"/>
      <dgm:spPr/>
    </dgm:pt>
    <dgm:pt modelId="{D97D159F-27CD-4ED7-B3AE-28D8A118A9B2}" type="pres">
      <dgm:prSet presAssocID="{098EDA75-3B9E-4CCD-A0D0-8E3935E7D0EB}" presName="composite" presStyleCnt="0"/>
      <dgm:spPr/>
    </dgm:pt>
    <dgm:pt modelId="{3737A627-D324-4373-9A12-65E6E784559A}" type="pres">
      <dgm:prSet presAssocID="{098EDA75-3B9E-4CCD-A0D0-8E3935E7D0EB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776666B-0532-45B5-B88C-08F666016BEF}" type="pres">
      <dgm:prSet presAssocID="{098EDA75-3B9E-4CCD-A0D0-8E3935E7D0EB}" presName="text" presStyleLbl="revTx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B39736-9A7B-4602-ABE7-FBC4283177E0}" type="pres">
      <dgm:prSet presAssocID="{098EDA75-3B9E-4CCD-A0D0-8E3935E7D0EB}" presName="hierChild2" presStyleCnt="0"/>
      <dgm:spPr/>
    </dgm:pt>
    <dgm:pt modelId="{96DE96F2-9D30-4792-84DE-E21FD0EAF97C}" type="pres">
      <dgm:prSet presAssocID="{69A1C8DD-051D-43D0-A7D4-FAA3A147792B}" presName="Name10" presStyleLbl="parChTrans1D2" presStyleIdx="0" presStyleCnt="1"/>
      <dgm:spPr/>
      <dgm:t>
        <a:bodyPr/>
        <a:lstStyle/>
        <a:p>
          <a:endParaRPr lang="en-US"/>
        </a:p>
      </dgm:t>
    </dgm:pt>
    <dgm:pt modelId="{0FEB12EA-36C7-4DB0-80B9-7E76DC6A5ADB}" type="pres">
      <dgm:prSet presAssocID="{305467B8-D4BD-41CD-A334-12123BC3AB13}" presName="hierRoot2" presStyleCnt="0"/>
      <dgm:spPr/>
    </dgm:pt>
    <dgm:pt modelId="{5304BFA3-CBA1-4D67-B145-82426911AD24}" type="pres">
      <dgm:prSet presAssocID="{305467B8-D4BD-41CD-A334-12123BC3AB13}" presName="composite2" presStyleCnt="0"/>
      <dgm:spPr/>
    </dgm:pt>
    <dgm:pt modelId="{459AC769-0D24-445E-8A5B-8800264F1AA5}" type="pres">
      <dgm:prSet presAssocID="{305467B8-D4BD-41CD-A334-12123BC3AB13}" presName="image2" presStyleLbl="asst1" presStyleIdx="0" presStyleCnt="6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C99E0F2C-3446-4F65-B5E5-DB2EE449FCEC}" type="pres">
      <dgm:prSet presAssocID="{305467B8-D4BD-41CD-A334-12123BC3AB13}" presName="text2" presStyleLbl="revTx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C2800E-0F10-41A5-9E87-418C0F641988}" type="pres">
      <dgm:prSet presAssocID="{305467B8-D4BD-41CD-A334-12123BC3AB13}" presName="hierChild3" presStyleCnt="0"/>
      <dgm:spPr/>
    </dgm:pt>
    <dgm:pt modelId="{6E04BA71-E1F0-481B-A642-BC1B6650B2B8}" type="pres">
      <dgm:prSet presAssocID="{ED67A0F0-386A-4E7F-9BF0-2E327A2BB510}" presName="Name17" presStyleLbl="parChTrans1D3" presStyleIdx="0" presStyleCnt="1"/>
      <dgm:spPr/>
      <dgm:t>
        <a:bodyPr/>
        <a:lstStyle/>
        <a:p>
          <a:endParaRPr lang="en-US"/>
        </a:p>
      </dgm:t>
    </dgm:pt>
    <dgm:pt modelId="{A1FDD8E5-B17E-41D6-8409-2827B6B55BEC}" type="pres">
      <dgm:prSet presAssocID="{445A9F31-C989-4EB8-9606-B29189D74C8E}" presName="hierRoot3" presStyleCnt="0"/>
      <dgm:spPr/>
    </dgm:pt>
    <dgm:pt modelId="{9E6AC3EE-3C57-4CCE-A2C0-80424A91088B}" type="pres">
      <dgm:prSet presAssocID="{445A9F31-C989-4EB8-9606-B29189D74C8E}" presName="composite3" presStyleCnt="0"/>
      <dgm:spPr/>
    </dgm:pt>
    <dgm:pt modelId="{A9D8C847-BDCE-47A2-96C3-30E6146FD80F}" type="pres">
      <dgm:prSet presAssocID="{445A9F31-C989-4EB8-9606-B29189D74C8E}" presName="image3" presStyleLbl="asst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A113716A-A75A-46B7-AC7C-129421947BCA}" type="pres">
      <dgm:prSet presAssocID="{445A9F31-C989-4EB8-9606-B29189D74C8E}" presName="text3" presStyleLbl="revTx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49647F-F348-4E26-8790-76253B5EF4AE}" type="pres">
      <dgm:prSet presAssocID="{445A9F31-C989-4EB8-9606-B29189D74C8E}" presName="hierChild4" presStyleCnt="0"/>
      <dgm:spPr/>
    </dgm:pt>
    <dgm:pt modelId="{A3E7E822-BBC3-4ADE-9247-B556C0E4D76A}" type="pres">
      <dgm:prSet presAssocID="{F974A951-8770-450C-BC05-A3D4C642D6E2}" presName="Name23" presStyleLbl="parChTrans1D4" presStyleIdx="0" presStyleCnt="4"/>
      <dgm:spPr/>
      <dgm:t>
        <a:bodyPr/>
        <a:lstStyle/>
        <a:p>
          <a:endParaRPr lang="en-US"/>
        </a:p>
      </dgm:t>
    </dgm:pt>
    <dgm:pt modelId="{485E0E09-EAA6-48A4-B578-D08A9A1B8295}" type="pres">
      <dgm:prSet presAssocID="{587F25D7-AF33-4C1D-B180-17E6240138B1}" presName="hierRoot4" presStyleCnt="0"/>
      <dgm:spPr/>
    </dgm:pt>
    <dgm:pt modelId="{F759E744-4193-4137-948C-A41A92F62F98}" type="pres">
      <dgm:prSet presAssocID="{587F25D7-AF33-4C1D-B180-17E6240138B1}" presName="composite4" presStyleCnt="0"/>
      <dgm:spPr/>
    </dgm:pt>
    <dgm:pt modelId="{DCCDEFAA-F5E4-44C8-9CB4-A7EACDA85B7C}" type="pres">
      <dgm:prSet presAssocID="{587F25D7-AF33-4C1D-B180-17E6240138B1}" presName="image4" presStyleLbl="asst1" presStyleIdx="2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8617763-C7B6-452C-BDD1-E0295FBD64F4}" type="pres">
      <dgm:prSet presAssocID="{587F25D7-AF33-4C1D-B180-17E6240138B1}" presName="text4" presStyleLbl="revTx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485F6C-160F-4673-8312-57B6F927E972}" type="pres">
      <dgm:prSet presAssocID="{587F25D7-AF33-4C1D-B180-17E6240138B1}" presName="hierChild5" presStyleCnt="0"/>
      <dgm:spPr/>
    </dgm:pt>
    <dgm:pt modelId="{2D1302C3-81A8-4534-A713-F2FE17DDBFD0}" type="pres">
      <dgm:prSet presAssocID="{F24EBB5A-4919-493A-AC80-14C889F22DC5}" presName="Name23" presStyleLbl="parChTrans1D4" presStyleIdx="1" presStyleCnt="4"/>
      <dgm:spPr/>
      <dgm:t>
        <a:bodyPr/>
        <a:lstStyle/>
        <a:p>
          <a:endParaRPr lang="en-US"/>
        </a:p>
      </dgm:t>
    </dgm:pt>
    <dgm:pt modelId="{64AEFD68-1823-46B1-89B1-EA2F354978E2}" type="pres">
      <dgm:prSet presAssocID="{A658EBF1-106F-4AD8-B73E-97E99991694F}" presName="hierRoot4" presStyleCnt="0"/>
      <dgm:spPr/>
    </dgm:pt>
    <dgm:pt modelId="{2E54E1EE-F7EC-490E-BA8C-0ADEB7F85441}" type="pres">
      <dgm:prSet presAssocID="{A658EBF1-106F-4AD8-B73E-97E99991694F}" presName="composite4" presStyleCnt="0"/>
      <dgm:spPr/>
    </dgm:pt>
    <dgm:pt modelId="{177F40DA-8830-41CA-89D3-AF382A76D424}" type="pres">
      <dgm:prSet presAssocID="{A658EBF1-106F-4AD8-B73E-97E99991694F}" presName="image4" presStyleLbl="asst1" presStyleIdx="3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4D7780A6-2311-4059-8A01-8B8E97016AE5}" type="pres">
      <dgm:prSet presAssocID="{A658EBF1-106F-4AD8-B73E-97E99991694F}" presName="text4" presStyleLbl="revTx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94EE84-16EB-40CE-8E4D-77D5D1D52673}" type="pres">
      <dgm:prSet presAssocID="{A658EBF1-106F-4AD8-B73E-97E99991694F}" presName="hierChild5" presStyleCnt="0"/>
      <dgm:spPr/>
    </dgm:pt>
    <dgm:pt modelId="{645CC653-02FE-4E1B-BB1E-8D9D36C41C8F}" type="pres">
      <dgm:prSet presAssocID="{8BE5B542-4AAE-4C9C-97EF-93D4579FFCAA}" presName="Name23" presStyleLbl="parChTrans1D4" presStyleIdx="2" presStyleCnt="4"/>
      <dgm:spPr/>
      <dgm:t>
        <a:bodyPr/>
        <a:lstStyle/>
        <a:p>
          <a:endParaRPr lang="en-US"/>
        </a:p>
      </dgm:t>
    </dgm:pt>
    <dgm:pt modelId="{32AF6DC9-BE44-4940-9D90-507349CBD5F3}" type="pres">
      <dgm:prSet presAssocID="{B0480446-4433-41EA-90DC-F1E8EB044DFC}" presName="hierRoot4" presStyleCnt="0"/>
      <dgm:spPr/>
    </dgm:pt>
    <dgm:pt modelId="{09D73908-ED26-4205-A60C-2704531686A1}" type="pres">
      <dgm:prSet presAssocID="{B0480446-4433-41EA-90DC-F1E8EB044DFC}" presName="composite4" presStyleCnt="0"/>
      <dgm:spPr/>
    </dgm:pt>
    <dgm:pt modelId="{2B4487AC-C7AE-42E6-A669-3F84037545F1}" type="pres">
      <dgm:prSet presAssocID="{B0480446-4433-41EA-90DC-F1E8EB044DFC}" presName="image4" presStyleLbl="asst1" presStyleIdx="4" presStyleCnt="6"/>
      <dgm:spPr/>
    </dgm:pt>
    <dgm:pt modelId="{7F0C42C1-BEA7-4EA8-87F9-1632C0F9FCA0}" type="pres">
      <dgm:prSet presAssocID="{B0480446-4433-41EA-90DC-F1E8EB044DFC}" presName="text4" presStyleLbl="revTx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C2AA87-7846-489D-A157-2EB340B20325}" type="pres">
      <dgm:prSet presAssocID="{B0480446-4433-41EA-90DC-F1E8EB044DFC}" presName="hierChild5" presStyleCnt="0"/>
      <dgm:spPr/>
    </dgm:pt>
    <dgm:pt modelId="{8CB1D190-949F-4DDD-AD7A-8ED8A9B61438}" type="pres">
      <dgm:prSet presAssocID="{C1C376F4-CDCC-4472-BC8B-824DF99BDA0E}" presName="Name23" presStyleLbl="parChTrans1D4" presStyleIdx="3" presStyleCnt="4"/>
      <dgm:spPr/>
      <dgm:t>
        <a:bodyPr/>
        <a:lstStyle/>
        <a:p>
          <a:endParaRPr lang="en-US"/>
        </a:p>
      </dgm:t>
    </dgm:pt>
    <dgm:pt modelId="{37C59553-7EEB-45C7-BED7-1AA170A3F187}" type="pres">
      <dgm:prSet presAssocID="{9F7F6C16-6CD3-4BD2-B161-E3587BA04084}" presName="hierRoot4" presStyleCnt="0"/>
      <dgm:spPr/>
    </dgm:pt>
    <dgm:pt modelId="{AC82C715-C9FA-4439-827C-9E2C741619C4}" type="pres">
      <dgm:prSet presAssocID="{9F7F6C16-6CD3-4BD2-B161-E3587BA04084}" presName="composite4" presStyleCnt="0"/>
      <dgm:spPr/>
    </dgm:pt>
    <dgm:pt modelId="{D1B81CD9-D4FE-4B9B-90C4-CC81418827A3}" type="pres">
      <dgm:prSet presAssocID="{9F7F6C16-6CD3-4BD2-B161-E3587BA04084}" presName="image4" presStyleLbl="asst1" presStyleIdx="5" presStyleCnt="6"/>
      <dgm:spPr/>
    </dgm:pt>
    <dgm:pt modelId="{65CE7C79-C09D-4808-9506-C219ABB9BD46}" type="pres">
      <dgm:prSet presAssocID="{9F7F6C16-6CD3-4BD2-B161-E3587BA04084}" presName="text4" presStyleLbl="revTx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B523F5-1F16-4FC0-9E05-C3D345CDC5DE}" type="pres">
      <dgm:prSet presAssocID="{9F7F6C16-6CD3-4BD2-B161-E3587BA04084}" presName="hierChild5" presStyleCnt="0"/>
      <dgm:spPr/>
    </dgm:pt>
  </dgm:ptLst>
  <dgm:cxnLst>
    <dgm:cxn modelId="{9F87C786-B0C2-4A1B-8F8D-139DE8601001}" type="presOf" srcId="{F24EBB5A-4919-493A-AC80-14C889F22DC5}" destId="{2D1302C3-81A8-4534-A713-F2FE17DDBFD0}" srcOrd="0" destOrd="0" presId="urn:microsoft.com/office/officeart/2009/layout/CirclePictureHierarchy"/>
    <dgm:cxn modelId="{95E77C1F-7730-4FE7-87A3-32729580BD95}" srcId="{587F25D7-AF33-4C1D-B180-17E6240138B1}" destId="{A658EBF1-106F-4AD8-B73E-97E99991694F}" srcOrd="0" destOrd="0" parTransId="{F24EBB5A-4919-493A-AC80-14C889F22DC5}" sibTransId="{C42C69B3-C1C1-41E4-A9E3-E0B8E41449C6}"/>
    <dgm:cxn modelId="{228A8FCA-9DBE-4DAB-90D0-644884B6F279}" type="presOf" srcId="{C1C376F4-CDCC-4472-BC8B-824DF99BDA0E}" destId="{8CB1D190-949F-4DDD-AD7A-8ED8A9B61438}" srcOrd="0" destOrd="0" presId="urn:microsoft.com/office/officeart/2009/layout/CirclePictureHierarchy"/>
    <dgm:cxn modelId="{DF684842-7C0A-4A56-8FF6-5BBC710B681F}" srcId="{587F25D7-AF33-4C1D-B180-17E6240138B1}" destId="{B0480446-4433-41EA-90DC-F1E8EB044DFC}" srcOrd="1" destOrd="0" parTransId="{8BE5B542-4AAE-4C9C-97EF-93D4579FFCAA}" sibTransId="{B35967FF-4A44-437A-A71C-6ADF22CA504B}"/>
    <dgm:cxn modelId="{B89AE0BF-D176-4E38-A19A-665B5F92C4EF}" srcId="{305467B8-D4BD-41CD-A334-12123BC3AB13}" destId="{445A9F31-C989-4EB8-9606-B29189D74C8E}" srcOrd="0" destOrd="0" parTransId="{ED67A0F0-386A-4E7F-9BF0-2E327A2BB510}" sibTransId="{533E6BF1-F131-423E-920A-279F9C5DC50C}"/>
    <dgm:cxn modelId="{896F8A8F-DD6D-4AF4-B4FC-9E7019AF10F2}" type="presOf" srcId="{A658EBF1-106F-4AD8-B73E-97E99991694F}" destId="{4D7780A6-2311-4059-8A01-8B8E97016AE5}" srcOrd="0" destOrd="0" presId="urn:microsoft.com/office/officeart/2009/layout/CirclePictureHierarchy"/>
    <dgm:cxn modelId="{23CF695C-B65B-4EFA-99F3-59613C62F722}" srcId="{098EDA75-3B9E-4CCD-A0D0-8E3935E7D0EB}" destId="{305467B8-D4BD-41CD-A334-12123BC3AB13}" srcOrd="0" destOrd="0" parTransId="{69A1C8DD-051D-43D0-A7D4-FAA3A147792B}" sibTransId="{E51E931E-7FAE-406E-A8B6-3616D54F3D33}"/>
    <dgm:cxn modelId="{4F9E9774-DFE8-4DD4-97D0-CCF7B1C034C8}" type="presOf" srcId="{69A1C8DD-051D-43D0-A7D4-FAA3A147792B}" destId="{96DE96F2-9D30-4792-84DE-E21FD0EAF97C}" srcOrd="0" destOrd="0" presId="urn:microsoft.com/office/officeart/2009/layout/CirclePictureHierarchy"/>
    <dgm:cxn modelId="{DAB4A656-99C4-41A3-A181-112C3F9B6AF0}" type="presOf" srcId="{8BE5B542-4AAE-4C9C-97EF-93D4579FFCAA}" destId="{645CC653-02FE-4E1B-BB1E-8D9D36C41C8F}" srcOrd="0" destOrd="0" presId="urn:microsoft.com/office/officeart/2009/layout/CirclePictureHierarchy"/>
    <dgm:cxn modelId="{A412383A-15DB-4DCC-AD4D-EE6D3C6D633B}" type="presOf" srcId="{098EDA75-3B9E-4CCD-A0D0-8E3935E7D0EB}" destId="{F776666B-0532-45B5-B88C-08F666016BEF}" srcOrd="0" destOrd="0" presId="urn:microsoft.com/office/officeart/2009/layout/CirclePictureHierarchy"/>
    <dgm:cxn modelId="{12962502-8576-42B2-B8E1-6536A94A62F3}" type="presOf" srcId="{B0480446-4433-41EA-90DC-F1E8EB044DFC}" destId="{7F0C42C1-BEA7-4EA8-87F9-1632C0F9FCA0}" srcOrd="0" destOrd="0" presId="urn:microsoft.com/office/officeart/2009/layout/CirclePictureHierarchy"/>
    <dgm:cxn modelId="{910D6751-0CBC-40FA-9A58-98B1FD598B39}" srcId="{F603E040-9B2B-4559-A5E5-439991A4AF42}" destId="{098EDA75-3B9E-4CCD-A0D0-8E3935E7D0EB}" srcOrd="0" destOrd="0" parTransId="{3F71A4E2-BFC6-405D-932F-02DE58974424}" sibTransId="{45BA4FB7-191C-4781-905F-FDCBEABBF414}"/>
    <dgm:cxn modelId="{FC564A12-8597-49B5-AA9C-EC23A0BEAF0B}" srcId="{445A9F31-C989-4EB8-9606-B29189D74C8E}" destId="{9F7F6C16-6CD3-4BD2-B161-E3587BA04084}" srcOrd="1" destOrd="0" parTransId="{C1C376F4-CDCC-4472-BC8B-824DF99BDA0E}" sibTransId="{4A0996CE-660C-42B8-99BC-C695BE24F53D}"/>
    <dgm:cxn modelId="{6246191E-7DED-4589-AEF0-14C62F2E9199}" type="presOf" srcId="{587F25D7-AF33-4C1D-B180-17E6240138B1}" destId="{18617763-C7B6-452C-BDD1-E0295FBD64F4}" srcOrd="0" destOrd="0" presId="urn:microsoft.com/office/officeart/2009/layout/CirclePictureHierarchy"/>
    <dgm:cxn modelId="{0986FC46-1527-4098-B40B-66539B06E3E3}" type="presOf" srcId="{305467B8-D4BD-41CD-A334-12123BC3AB13}" destId="{C99E0F2C-3446-4F65-B5E5-DB2EE449FCEC}" srcOrd="0" destOrd="0" presId="urn:microsoft.com/office/officeart/2009/layout/CirclePictureHierarchy"/>
    <dgm:cxn modelId="{D80E3D74-6B6A-4B3F-A15C-683A857C4D6A}" type="presOf" srcId="{F974A951-8770-450C-BC05-A3D4C642D6E2}" destId="{A3E7E822-BBC3-4ADE-9247-B556C0E4D76A}" srcOrd="0" destOrd="0" presId="urn:microsoft.com/office/officeart/2009/layout/CirclePictureHierarchy"/>
    <dgm:cxn modelId="{3177B928-BC09-4C4E-9A79-E0D175E019EE}" type="presOf" srcId="{F603E040-9B2B-4559-A5E5-439991A4AF42}" destId="{C9C66AC4-BA59-43F4-975A-BBF8A5C19ABD}" srcOrd="0" destOrd="0" presId="urn:microsoft.com/office/officeart/2009/layout/CirclePictureHierarchy"/>
    <dgm:cxn modelId="{50974A08-E666-4C23-B343-B51AF69FB9BE}" type="presOf" srcId="{9F7F6C16-6CD3-4BD2-B161-E3587BA04084}" destId="{65CE7C79-C09D-4808-9506-C219ABB9BD46}" srcOrd="0" destOrd="0" presId="urn:microsoft.com/office/officeart/2009/layout/CirclePictureHierarchy"/>
    <dgm:cxn modelId="{ACA49C3F-0673-4BAE-A75F-847F2021A229}" type="presOf" srcId="{ED67A0F0-386A-4E7F-9BF0-2E327A2BB510}" destId="{6E04BA71-E1F0-481B-A642-BC1B6650B2B8}" srcOrd="0" destOrd="0" presId="urn:microsoft.com/office/officeart/2009/layout/CirclePictureHierarchy"/>
    <dgm:cxn modelId="{E1E88A77-D0E0-4FE9-9C1C-3FFB5226E556}" srcId="{445A9F31-C989-4EB8-9606-B29189D74C8E}" destId="{587F25D7-AF33-4C1D-B180-17E6240138B1}" srcOrd="0" destOrd="0" parTransId="{F974A951-8770-450C-BC05-A3D4C642D6E2}" sibTransId="{B2B199C3-6456-4866-B8EC-48B6042B0DF2}"/>
    <dgm:cxn modelId="{CBB8C7C5-2ECA-4C21-B4F5-26FD801CB84E}" type="presOf" srcId="{445A9F31-C989-4EB8-9606-B29189D74C8E}" destId="{A113716A-A75A-46B7-AC7C-129421947BCA}" srcOrd="0" destOrd="0" presId="urn:microsoft.com/office/officeart/2009/layout/CirclePictureHierarchy"/>
    <dgm:cxn modelId="{88B2BA93-A372-45CC-ADB0-97DCD95BCF2E}" type="presParOf" srcId="{C9C66AC4-BA59-43F4-975A-BBF8A5C19ABD}" destId="{3FE94733-45C5-42E3-8292-892194989BCC}" srcOrd="0" destOrd="0" presId="urn:microsoft.com/office/officeart/2009/layout/CirclePictureHierarchy"/>
    <dgm:cxn modelId="{BA0F1542-E2CB-4FC2-8E96-E1F3D2967222}" type="presParOf" srcId="{3FE94733-45C5-42E3-8292-892194989BCC}" destId="{D97D159F-27CD-4ED7-B3AE-28D8A118A9B2}" srcOrd="0" destOrd="0" presId="urn:microsoft.com/office/officeart/2009/layout/CirclePictureHierarchy"/>
    <dgm:cxn modelId="{84A7E254-592C-47F4-9390-5409A4DB0A87}" type="presParOf" srcId="{D97D159F-27CD-4ED7-B3AE-28D8A118A9B2}" destId="{3737A627-D324-4373-9A12-65E6E784559A}" srcOrd="0" destOrd="0" presId="urn:microsoft.com/office/officeart/2009/layout/CirclePictureHierarchy"/>
    <dgm:cxn modelId="{49621471-4FCC-436A-80CF-420526A55608}" type="presParOf" srcId="{D97D159F-27CD-4ED7-B3AE-28D8A118A9B2}" destId="{F776666B-0532-45B5-B88C-08F666016BEF}" srcOrd="1" destOrd="0" presId="urn:microsoft.com/office/officeart/2009/layout/CirclePictureHierarchy"/>
    <dgm:cxn modelId="{219A7903-CC9F-493B-9A17-A752A23C6EB4}" type="presParOf" srcId="{3FE94733-45C5-42E3-8292-892194989BCC}" destId="{E0B39736-9A7B-4602-ABE7-FBC4283177E0}" srcOrd="1" destOrd="0" presId="urn:microsoft.com/office/officeart/2009/layout/CirclePictureHierarchy"/>
    <dgm:cxn modelId="{E29D2705-2D03-44F4-BF1C-3E35CD843D13}" type="presParOf" srcId="{E0B39736-9A7B-4602-ABE7-FBC4283177E0}" destId="{96DE96F2-9D30-4792-84DE-E21FD0EAF97C}" srcOrd="0" destOrd="0" presId="urn:microsoft.com/office/officeart/2009/layout/CirclePictureHierarchy"/>
    <dgm:cxn modelId="{A88D130F-EAA1-4116-8311-AFDD27AD6F34}" type="presParOf" srcId="{E0B39736-9A7B-4602-ABE7-FBC4283177E0}" destId="{0FEB12EA-36C7-4DB0-80B9-7E76DC6A5ADB}" srcOrd="1" destOrd="0" presId="urn:microsoft.com/office/officeart/2009/layout/CirclePictureHierarchy"/>
    <dgm:cxn modelId="{8DE45FB2-96F5-4F30-99D8-9D44EF29FE02}" type="presParOf" srcId="{0FEB12EA-36C7-4DB0-80B9-7E76DC6A5ADB}" destId="{5304BFA3-CBA1-4D67-B145-82426911AD24}" srcOrd="0" destOrd="0" presId="urn:microsoft.com/office/officeart/2009/layout/CirclePictureHierarchy"/>
    <dgm:cxn modelId="{563DDC80-2295-4422-8451-3DF1F1A295FA}" type="presParOf" srcId="{5304BFA3-CBA1-4D67-B145-82426911AD24}" destId="{459AC769-0D24-445E-8A5B-8800264F1AA5}" srcOrd="0" destOrd="0" presId="urn:microsoft.com/office/officeart/2009/layout/CirclePictureHierarchy"/>
    <dgm:cxn modelId="{5DB117D0-F64B-42B7-88D8-52C84D1D797E}" type="presParOf" srcId="{5304BFA3-CBA1-4D67-B145-82426911AD24}" destId="{C99E0F2C-3446-4F65-B5E5-DB2EE449FCEC}" srcOrd="1" destOrd="0" presId="urn:microsoft.com/office/officeart/2009/layout/CirclePictureHierarchy"/>
    <dgm:cxn modelId="{EC55122C-0B8D-4BFD-B028-FDB60DA1F662}" type="presParOf" srcId="{0FEB12EA-36C7-4DB0-80B9-7E76DC6A5ADB}" destId="{94C2800E-0F10-41A5-9E87-418C0F641988}" srcOrd="1" destOrd="0" presId="urn:microsoft.com/office/officeart/2009/layout/CirclePictureHierarchy"/>
    <dgm:cxn modelId="{273D270D-9040-470F-8CC7-7F326B6183F5}" type="presParOf" srcId="{94C2800E-0F10-41A5-9E87-418C0F641988}" destId="{6E04BA71-E1F0-481B-A642-BC1B6650B2B8}" srcOrd="0" destOrd="0" presId="urn:microsoft.com/office/officeart/2009/layout/CirclePictureHierarchy"/>
    <dgm:cxn modelId="{67448A39-0EE3-4AE6-A136-57516AB19C3E}" type="presParOf" srcId="{94C2800E-0F10-41A5-9E87-418C0F641988}" destId="{A1FDD8E5-B17E-41D6-8409-2827B6B55BEC}" srcOrd="1" destOrd="0" presId="urn:microsoft.com/office/officeart/2009/layout/CirclePictureHierarchy"/>
    <dgm:cxn modelId="{1F768B8B-C197-49BF-9548-4CFC0D74C2B8}" type="presParOf" srcId="{A1FDD8E5-B17E-41D6-8409-2827B6B55BEC}" destId="{9E6AC3EE-3C57-4CCE-A2C0-80424A91088B}" srcOrd="0" destOrd="0" presId="urn:microsoft.com/office/officeart/2009/layout/CirclePictureHierarchy"/>
    <dgm:cxn modelId="{4CC988DA-15FE-483C-8B56-C9B19E190DDD}" type="presParOf" srcId="{9E6AC3EE-3C57-4CCE-A2C0-80424A91088B}" destId="{A9D8C847-BDCE-47A2-96C3-30E6146FD80F}" srcOrd="0" destOrd="0" presId="urn:microsoft.com/office/officeart/2009/layout/CirclePictureHierarchy"/>
    <dgm:cxn modelId="{555F56CD-C491-4175-AD53-057C9486BDF9}" type="presParOf" srcId="{9E6AC3EE-3C57-4CCE-A2C0-80424A91088B}" destId="{A113716A-A75A-46B7-AC7C-129421947BCA}" srcOrd="1" destOrd="0" presId="urn:microsoft.com/office/officeart/2009/layout/CirclePictureHierarchy"/>
    <dgm:cxn modelId="{1214B6F2-2438-4969-A952-3DA49FEFDAB7}" type="presParOf" srcId="{A1FDD8E5-B17E-41D6-8409-2827B6B55BEC}" destId="{3149647F-F348-4E26-8790-76253B5EF4AE}" srcOrd="1" destOrd="0" presId="urn:microsoft.com/office/officeart/2009/layout/CirclePictureHierarchy"/>
    <dgm:cxn modelId="{F8930F5C-EEEB-48DC-B4CB-D963947D5E04}" type="presParOf" srcId="{3149647F-F348-4E26-8790-76253B5EF4AE}" destId="{A3E7E822-BBC3-4ADE-9247-B556C0E4D76A}" srcOrd="0" destOrd="0" presId="urn:microsoft.com/office/officeart/2009/layout/CirclePictureHierarchy"/>
    <dgm:cxn modelId="{4E69C29A-9ACA-4BEB-BC77-F6701CE7D750}" type="presParOf" srcId="{3149647F-F348-4E26-8790-76253B5EF4AE}" destId="{485E0E09-EAA6-48A4-B578-D08A9A1B8295}" srcOrd="1" destOrd="0" presId="urn:microsoft.com/office/officeart/2009/layout/CirclePictureHierarchy"/>
    <dgm:cxn modelId="{E2CD0CDD-5440-41C6-9B7F-B62D363C4750}" type="presParOf" srcId="{485E0E09-EAA6-48A4-B578-D08A9A1B8295}" destId="{F759E744-4193-4137-948C-A41A92F62F98}" srcOrd="0" destOrd="0" presId="urn:microsoft.com/office/officeart/2009/layout/CirclePictureHierarchy"/>
    <dgm:cxn modelId="{E3F4D402-711B-4B75-8FF7-A0073907CF7A}" type="presParOf" srcId="{F759E744-4193-4137-948C-A41A92F62F98}" destId="{DCCDEFAA-F5E4-44C8-9CB4-A7EACDA85B7C}" srcOrd="0" destOrd="0" presId="urn:microsoft.com/office/officeart/2009/layout/CirclePictureHierarchy"/>
    <dgm:cxn modelId="{98EEE44F-9D8D-410E-935C-8D7FF0A6CFB9}" type="presParOf" srcId="{F759E744-4193-4137-948C-A41A92F62F98}" destId="{18617763-C7B6-452C-BDD1-E0295FBD64F4}" srcOrd="1" destOrd="0" presId="urn:microsoft.com/office/officeart/2009/layout/CirclePictureHierarchy"/>
    <dgm:cxn modelId="{5C8073A9-056D-4854-BE5B-5AC853E03EEC}" type="presParOf" srcId="{485E0E09-EAA6-48A4-B578-D08A9A1B8295}" destId="{35485F6C-160F-4673-8312-57B6F927E972}" srcOrd="1" destOrd="0" presId="urn:microsoft.com/office/officeart/2009/layout/CirclePictureHierarchy"/>
    <dgm:cxn modelId="{177F3E61-C719-4F03-8EE9-D125CD200F31}" type="presParOf" srcId="{35485F6C-160F-4673-8312-57B6F927E972}" destId="{2D1302C3-81A8-4534-A713-F2FE17DDBFD0}" srcOrd="0" destOrd="0" presId="urn:microsoft.com/office/officeart/2009/layout/CirclePictureHierarchy"/>
    <dgm:cxn modelId="{11E174E2-2A9C-4027-9ABE-D4F6FE31404F}" type="presParOf" srcId="{35485F6C-160F-4673-8312-57B6F927E972}" destId="{64AEFD68-1823-46B1-89B1-EA2F354978E2}" srcOrd="1" destOrd="0" presId="urn:microsoft.com/office/officeart/2009/layout/CirclePictureHierarchy"/>
    <dgm:cxn modelId="{3E17A739-3256-467B-924E-6863FE53FD6C}" type="presParOf" srcId="{64AEFD68-1823-46B1-89B1-EA2F354978E2}" destId="{2E54E1EE-F7EC-490E-BA8C-0ADEB7F85441}" srcOrd="0" destOrd="0" presId="urn:microsoft.com/office/officeart/2009/layout/CirclePictureHierarchy"/>
    <dgm:cxn modelId="{4A1B487A-989B-4B8C-A7E9-CB9E94D8589D}" type="presParOf" srcId="{2E54E1EE-F7EC-490E-BA8C-0ADEB7F85441}" destId="{177F40DA-8830-41CA-89D3-AF382A76D424}" srcOrd="0" destOrd="0" presId="urn:microsoft.com/office/officeart/2009/layout/CirclePictureHierarchy"/>
    <dgm:cxn modelId="{D07349CB-25EC-43EE-B82A-DEED34D046ED}" type="presParOf" srcId="{2E54E1EE-F7EC-490E-BA8C-0ADEB7F85441}" destId="{4D7780A6-2311-4059-8A01-8B8E97016AE5}" srcOrd="1" destOrd="0" presId="urn:microsoft.com/office/officeart/2009/layout/CirclePictureHierarchy"/>
    <dgm:cxn modelId="{C67E0F4B-BCA8-4728-AB19-1EB6EA1E8E5D}" type="presParOf" srcId="{64AEFD68-1823-46B1-89B1-EA2F354978E2}" destId="{BA94EE84-16EB-40CE-8E4D-77D5D1D52673}" srcOrd="1" destOrd="0" presId="urn:microsoft.com/office/officeart/2009/layout/CirclePictureHierarchy"/>
    <dgm:cxn modelId="{36D8ED8B-D7DF-4809-AD7D-54891D71A122}" type="presParOf" srcId="{35485F6C-160F-4673-8312-57B6F927E972}" destId="{645CC653-02FE-4E1B-BB1E-8D9D36C41C8F}" srcOrd="2" destOrd="0" presId="urn:microsoft.com/office/officeart/2009/layout/CirclePictureHierarchy"/>
    <dgm:cxn modelId="{FD756543-BF4C-4A46-8638-95A0401C5DA2}" type="presParOf" srcId="{35485F6C-160F-4673-8312-57B6F927E972}" destId="{32AF6DC9-BE44-4940-9D90-507349CBD5F3}" srcOrd="3" destOrd="0" presId="urn:microsoft.com/office/officeart/2009/layout/CirclePictureHierarchy"/>
    <dgm:cxn modelId="{A71F09A9-BF01-4E71-9B39-0DC14F89C6E6}" type="presParOf" srcId="{32AF6DC9-BE44-4940-9D90-507349CBD5F3}" destId="{09D73908-ED26-4205-A60C-2704531686A1}" srcOrd="0" destOrd="0" presId="urn:microsoft.com/office/officeart/2009/layout/CirclePictureHierarchy"/>
    <dgm:cxn modelId="{27A60A03-EB75-4BC2-B2CA-BBABB4E500D2}" type="presParOf" srcId="{09D73908-ED26-4205-A60C-2704531686A1}" destId="{2B4487AC-C7AE-42E6-A669-3F84037545F1}" srcOrd="0" destOrd="0" presId="urn:microsoft.com/office/officeart/2009/layout/CirclePictureHierarchy"/>
    <dgm:cxn modelId="{D44BD9BD-D4DD-4EC2-8FFF-52F7AAB7BFFB}" type="presParOf" srcId="{09D73908-ED26-4205-A60C-2704531686A1}" destId="{7F0C42C1-BEA7-4EA8-87F9-1632C0F9FCA0}" srcOrd="1" destOrd="0" presId="urn:microsoft.com/office/officeart/2009/layout/CirclePictureHierarchy"/>
    <dgm:cxn modelId="{B85B8AB5-D50F-4F71-A20C-6E0A2E766C38}" type="presParOf" srcId="{32AF6DC9-BE44-4940-9D90-507349CBD5F3}" destId="{7BC2AA87-7846-489D-A157-2EB340B20325}" srcOrd="1" destOrd="0" presId="urn:microsoft.com/office/officeart/2009/layout/CirclePictureHierarchy"/>
    <dgm:cxn modelId="{26B5017B-7919-4983-AEF1-7354816308A8}" type="presParOf" srcId="{3149647F-F348-4E26-8790-76253B5EF4AE}" destId="{8CB1D190-949F-4DDD-AD7A-8ED8A9B61438}" srcOrd="2" destOrd="0" presId="urn:microsoft.com/office/officeart/2009/layout/CirclePictureHierarchy"/>
    <dgm:cxn modelId="{B963B06A-4EC8-4DF5-AC4F-DDFED36DD27C}" type="presParOf" srcId="{3149647F-F348-4E26-8790-76253B5EF4AE}" destId="{37C59553-7EEB-45C7-BED7-1AA170A3F187}" srcOrd="3" destOrd="0" presId="urn:microsoft.com/office/officeart/2009/layout/CirclePictureHierarchy"/>
    <dgm:cxn modelId="{EFA70379-0BCF-45BB-9E84-95B5DDEF978E}" type="presParOf" srcId="{37C59553-7EEB-45C7-BED7-1AA170A3F187}" destId="{AC82C715-C9FA-4439-827C-9E2C741619C4}" srcOrd="0" destOrd="0" presId="urn:microsoft.com/office/officeart/2009/layout/CirclePictureHierarchy"/>
    <dgm:cxn modelId="{95ED3B41-C62D-4E67-9FCD-740CF8691075}" type="presParOf" srcId="{AC82C715-C9FA-4439-827C-9E2C741619C4}" destId="{D1B81CD9-D4FE-4B9B-90C4-CC81418827A3}" srcOrd="0" destOrd="0" presId="urn:microsoft.com/office/officeart/2009/layout/CirclePictureHierarchy"/>
    <dgm:cxn modelId="{0FAD0D85-67EF-4A25-B8A0-98A84F56C95F}" type="presParOf" srcId="{AC82C715-C9FA-4439-827C-9E2C741619C4}" destId="{65CE7C79-C09D-4808-9506-C219ABB9BD46}" srcOrd="1" destOrd="0" presId="urn:microsoft.com/office/officeart/2009/layout/CirclePictureHierarchy"/>
    <dgm:cxn modelId="{3CDD6EEA-3D37-47F5-BC38-3381566A001E}" type="presParOf" srcId="{37C59553-7EEB-45C7-BED7-1AA170A3F187}" destId="{6FB523F5-1F16-4FC0-9E05-C3D345CDC5DE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12E67-B21E-CD44-81E3-779013E81C36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C83B5-77FE-2F48-9C37-E88A7338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05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09A7C-078A-6F40-92C9-1A237C7DD555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2BC29-CF2F-EC43-B439-33047333A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6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BC29-CF2F-EC43-B439-33047333A9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94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BC29-CF2F-EC43-B439-33047333A9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87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BC29-CF2F-EC43-B439-33047333A9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86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BC29-CF2F-EC43-B439-33047333A9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28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BC29-CF2F-EC43-B439-33047333A9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56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BC29-CF2F-EC43-B439-33047333A9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18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BC29-CF2F-EC43-B439-33047333A9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96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BC29-CF2F-EC43-B439-33047333A9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6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BC29-CF2F-EC43-B439-33047333A9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3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BC29-CF2F-EC43-B439-33047333A9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8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BC29-CF2F-EC43-B439-33047333A9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75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BC29-CF2F-EC43-B439-33047333A9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65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BC29-CF2F-EC43-B439-33047333A9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1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BC29-CF2F-EC43-B439-33047333A9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59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BC29-CF2F-EC43-B439-33047333A9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9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BC29-CF2F-EC43-B439-33047333A9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2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5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8F-455D-C14C-A806-9511EE25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1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8F-455D-C14C-A806-9511EE25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73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8F-455D-C14C-A806-9511EE25654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94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8F-455D-C14C-A806-9511EE25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9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8F-455D-C14C-A806-9511EE25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8F-455D-C14C-A806-9511EE25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4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8F-455D-C14C-A806-9511EE25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5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8F-455D-C14C-A806-9511EE25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9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8F-455D-C14C-A806-9511EE25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7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0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8F-455D-C14C-A806-9511EE25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5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8F-455D-C14C-A806-9511EE25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8F-455D-C14C-A806-9511EE25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9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8F-455D-C14C-A806-9511EE25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0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8F-455D-C14C-A806-9511EE25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7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338F-455D-C14C-A806-9511EE25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  <a:alpha val="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C4040C1E-D5AC-B247-BE1A-66E66951D080}" type="datetimeFigureOut">
              <a:rPr lang="en-US" smtClean="0"/>
              <a:t>2018-04-04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CAC4338F-455D-C14C-A806-9511EE25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4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4.jp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8 LS Logo Eng Col no Re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3756894"/>
            <a:ext cx="1516283" cy="783146"/>
          </a:xfrm>
          <a:prstGeom prst="rect">
            <a:avLst/>
          </a:prstGeom>
          <a:ln>
            <a:noFill/>
          </a:ln>
          <a:effectLst>
            <a:outerShdw blurRad="939800" dir="2700000" algn="tl" rotWithShape="0">
              <a:srgbClr val="333333">
                <a:alpha val="0"/>
              </a:srgbClr>
            </a:outerShdw>
            <a:reflection stA="34000" endPos="65000" dist="50800" dir="5400000" sy="-100000" algn="bl" rotWithShape="0"/>
            <a:softEdge rad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65104" y="2055422"/>
            <a:ext cx="5748417" cy="393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6755" y="1757826"/>
            <a:ext cx="577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Welcome to (Facility Name)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21" y="3837918"/>
            <a:ext cx="1661729" cy="702122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91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8 LS Logo Eng Col no Re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3756894"/>
            <a:ext cx="1516283" cy="783146"/>
          </a:xfrm>
          <a:prstGeom prst="rect">
            <a:avLst/>
          </a:prstGeom>
          <a:ln>
            <a:noFill/>
          </a:ln>
          <a:effectLst>
            <a:outerShdw blurRad="939800" dir="2700000" algn="tl" rotWithShape="0">
              <a:srgbClr val="333333">
                <a:alpha val="0"/>
              </a:srgbClr>
            </a:outerShdw>
            <a:reflection stA="34000" endPos="65000" dist="50800" dir="5400000" sy="-100000" algn="bl" rotWithShape="0"/>
            <a:softEdge rad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63914" y="2036385"/>
            <a:ext cx="5748417" cy="393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3524" y="282875"/>
            <a:ext cx="577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i="1" dirty="0"/>
              <a:t>Lifeguards Wanted!</a:t>
            </a:r>
            <a:endParaRPr lang="en-US" sz="36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21" y="3837918"/>
            <a:ext cx="1661729" cy="702122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476245" y="3837918"/>
            <a:ext cx="453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/>
              <a:t>Apply today!</a:t>
            </a:r>
            <a:endParaRPr lang="en-US" sz="40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5243">
            <a:off x="887644" y="956611"/>
            <a:ext cx="2602097" cy="2772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9466">
            <a:off x="5973530" y="1039925"/>
            <a:ext cx="2743200" cy="2752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0090" y="1228347"/>
            <a:ext cx="2122633" cy="16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39B1BD6A-6C87-4CF9-B201-FEDD37244F7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48707751"/>
              </p:ext>
            </p:extLst>
          </p:nvPr>
        </p:nvGraphicFramePr>
        <p:xfrm>
          <a:off x="808073" y="651133"/>
          <a:ext cx="7602279" cy="3841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98 LS Logo Eng Col no Reg.jpg">
            <a:extLst>
              <a:ext uri="{FF2B5EF4-FFF2-40B4-BE49-F238E27FC236}">
                <a16:creationId xmlns:a16="http://schemas.microsoft.com/office/drawing/2014/main" xmlns="" id="{B3D88E7C-0062-4763-B4DD-1C000991D34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0" y="3912882"/>
            <a:ext cx="1516283" cy="783146"/>
          </a:xfrm>
          <a:prstGeom prst="rect">
            <a:avLst/>
          </a:prstGeom>
          <a:ln>
            <a:noFill/>
          </a:ln>
          <a:effectLst>
            <a:outerShdw blurRad="939800" dir="2700000" algn="tl" rotWithShape="0">
              <a:srgbClr val="333333">
                <a:alpha val="0"/>
              </a:srgbClr>
            </a:outerShdw>
            <a:reflection stA="34000" endPos="65000" dist="50800" dir="5400000" sy="-100000" algn="bl" rotWithShape="0"/>
            <a:softEdge rad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207296-FBD3-4312-B8FA-F25A53C6AC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67" y="3892076"/>
            <a:ext cx="1661729" cy="702122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843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9496" y="180089"/>
            <a:ext cx="5601890" cy="2615878"/>
          </a:xfrm>
          <a:prstGeom prst="rect">
            <a:avLst/>
          </a:prstGeom>
        </p:spPr>
      </p:pic>
      <p:pic>
        <p:nvPicPr>
          <p:cNvPr id="4" name="Picture 3" descr="98 LS Logo Eng Col no Re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3756894"/>
            <a:ext cx="1516283" cy="783146"/>
          </a:xfrm>
          <a:prstGeom prst="rect">
            <a:avLst/>
          </a:prstGeom>
          <a:ln>
            <a:noFill/>
          </a:ln>
          <a:effectLst>
            <a:outerShdw blurRad="939800" dir="2700000" algn="tl" rotWithShape="0">
              <a:srgbClr val="333333">
                <a:alpha val="0"/>
              </a:srgbClr>
            </a:outerShdw>
            <a:reflection stA="34000" endPos="65000" dist="50800" dir="5400000" sy="-100000" algn="bl" rotWithShape="0"/>
            <a:softEdge rad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65104" y="2055422"/>
            <a:ext cx="5748417" cy="393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2557" y="1062113"/>
            <a:ext cx="5775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/>
              <a:t>Get ready for summer!</a:t>
            </a:r>
            <a:endParaRPr lang="en-US" sz="40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21" y="3837918"/>
            <a:ext cx="1661729" cy="702122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5748" y="1707717"/>
            <a:ext cx="1709316" cy="33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6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8 LS Logo Eng Col no Re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3756894"/>
            <a:ext cx="1516283" cy="783146"/>
          </a:xfrm>
          <a:prstGeom prst="rect">
            <a:avLst/>
          </a:prstGeom>
          <a:ln>
            <a:noFill/>
          </a:ln>
          <a:effectLst>
            <a:outerShdw blurRad="939800" dir="2700000" algn="tl" rotWithShape="0">
              <a:srgbClr val="333333">
                <a:alpha val="0"/>
              </a:srgbClr>
            </a:outerShdw>
            <a:reflection stA="34000" endPos="65000" dist="50800" dir="5400000" sy="-100000" algn="bl" rotWithShape="0"/>
            <a:softEdge rad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65104" y="2055422"/>
            <a:ext cx="5748417" cy="393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21" y="3837918"/>
            <a:ext cx="1661729" cy="702122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108" y="147868"/>
            <a:ext cx="3164142" cy="4601841"/>
          </a:xfrm>
          <a:prstGeom prst="rect">
            <a:avLst/>
          </a:prstGeom>
          <a:effectLst>
            <a:outerShdw blurRad="215900" dist="50800" dir="5400000" algn="ctr" rotWithShape="0">
              <a:srgbClr val="000000">
                <a:alpha val="65000"/>
              </a:srgbClr>
            </a:outerShdw>
            <a:reflection stA="45000"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80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8 LS Logo Eng Col no Re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3756894"/>
            <a:ext cx="1516283" cy="783146"/>
          </a:xfrm>
          <a:prstGeom prst="rect">
            <a:avLst/>
          </a:prstGeom>
          <a:ln>
            <a:noFill/>
          </a:ln>
          <a:effectLst>
            <a:outerShdw blurRad="939800" dir="2700000" algn="tl" rotWithShape="0">
              <a:srgbClr val="333333">
                <a:alpha val="0"/>
              </a:srgbClr>
            </a:outerShdw>
            <a:reflection stA="34000" endPos="65000" dist="50800" dir="5400000" sy="-100000" algn="bl" rotWithShape="0"/>
            <a:softEdge rad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65104" y="2055422"/>
            <a:ext cx="5748417" cy="393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21" y="3837918"/>
            <a:ext cx="1661729" cy="702122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331">
            <a:off x="2989674" y="873857"/>
            <a:ext cx="3315122" cy="3315122"/>
          </a:xfrm>
          <a:prstGeom prst="rect">
            <a:avLst/>
          </a:prstGeom>
          <a:effectLst>
            <a:outerShdw blurRad="76200" dist="50800" dir="5400000" algn="ctr" rotWithShape="0">
              <a:srgbClr val="000000">
                <a:alpha val="43137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724628" y="289367"/>
            <a:ext cx="611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i="1" dirty="0"/>
              <a:t>Backyard BBQ Essentials!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488557" y="4386805"/>
            <a:ext cx="414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i="1" dirty="0"/>
              <a:t>To learn more, ask a Lifeguard!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1034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8 LS Logo Eng Col no Re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3756894"/>
            <a:ext cx="1516283" cy="783146"/>
          </a:xfrm>
          <a:prstGeom prst="rect">
            <a:avLst/>
          </a:prstGeom>
          <a:ln>
            <a:noFill/>
          </a:ln>
          <a:effectLst>
            <a:outerShdw blurRad="939800" dir="2700000" algn="tl" rotWithShape="0">
              <a:srgbClr val="333333">
                <a:alpha val="0"/>
              </a:srgbClr>
            </a:outerShdw>
            <a:reflection stA="34000" endPos="65000" dist="50800" dir="5400000" sy="-100000" algn="bl" rotWithShape="0"/>
            <a:softEdge rad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65104" y="2055422"/>
            <a:ext cx="5748417" cy="393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21" y="3837918"/>
            <a:ext cx="1661729" cy="702122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6933" y="713718"/>
            <a:ext cx="6048375" cy="3124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29106" y="4154154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#ndpw2017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46407" y="415415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@LifesavingON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8 LS Logo Eng Col no Re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3756894"/>
            <a:ext cx="1516283" cy="783146"/>
          </a:xfrm>
          <a:prstGeom prst="rect">
            <a:avLst/>
          </a:prstGeom>
          <a:ln>
            <a:noFill/>
          </a:ln>
          <a:effectLst>
            <a:outerShdw blurRad="939800" dir="2700000" algn="tl" rotWithShape="0">
              <a:srgbClr val="333333">
                <a:alpha val="0"/>
              </a:srgbClr>
            </a:outerShdw>
            <a:reflection stA="34000" endPos="65000" dist="50800" dir="5400000" sy="-100000" algn="bl" rotWithShape="0"/>
            <a:softEdge rad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65104" y="2055422"/>
            <a:ext cx="5748417" cy="393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21" y="3837918"/>
            <a:ext cx="1661729" cy="702122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527858" y="1146770"/>
            <a:ext cx="66670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If you’re not within arms’ reach, you’ve gone too far. Always supervise children.</a:t>
            </a:r>
          </a:p>
          <a:p>
            <a:endParaRPr lang="en-CA" dirty="0"/>
          </a:p>
          <a:p>
            <a:endParaRPr lang="en-CA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Approximately 166 Ontarians die in preventable water-related incidents annually. Even one drowning is one too many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8456" y="3837918"/>
            <a:ext cx="2240133" cy="11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8 LS Logo Eng Col no Re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3756894"/>
            <a:ext cx="1516283" cy="783146"/>
          </a:xfrm>
          <a:prstGeom prst="rect">
            <a:avLst/>
          </a:prstGeom>
          <a:ln>
            <a:noFill/>
          </a:ln>
          <a:effectLst>
            <a:outerShdw blurRad="939800" dir="2700000" algn="tl" rotWithShape="0">
              <a:srgbClr val="333333">
                <a:alpha val="0"/>
              </a:srgbClr>
            </a:outerShdw>
            <a:reflection stA="34000" endPos="65000" dist="50800" dir="5400000" sy="-100000" algn="bl" rotWithShape="0"/>
            <a:softEdge rad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65104" y="2055422"/>
            <a:ext cx="5748417" cy="393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21" y="3837918"/>
            <a:ext cx="1661729" cy="702122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863524" y="1236442"/>
            <a:ext cx="62156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Choose It. Use It. Always wear a Lifejacket or PFD. </a:t>
            </a:r>
          </a:p>
          <a:p>
            <a:pPr>
              <a:buClr>
                <a:srgbClr val="00B0F0"/>
              </a:buClr>
            </a:pPr>
            <a:endParaRPr lang="en-CA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Boat sober. Alcohol consumption is a factor in almost 40% of boating-related fatalities.</a:t>
            </a:r>
          </a:p>
          <a:p>
            <a:endParaRPr lang="en-CA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CA" dirty="0"/>
              <a:t>Lifejackets don’t work if you don’t wear them. Not wearing a Lifejacket or PFD was a factor in 88% of boating deaths.</a:t>
            </a:r>
          </a:p>
          <a:p>
            <a:endParaRPr lang="en-CA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8456" y="3837918"/>
            <a:ext cx="2240133" cy="11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8 LS Logo Eng Col no Re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3756894"/>
            <a:ext cx="1516283" cy="783146"/>
          </a:xfrm>
          <a:prstGeom prst="rect">
            <a:avLst/>
          </a:prstGeom>
          <a:ln>
            <a:noFill/>
          </a:ln>
          <a:effectLst>
            <a:outerShdw blurRad="939800" dir="2700000" algn="tl" rotWithShape="0">
              <a:srgbClr val="333333">
                <a:alpha val="0"/>
              </a:srgbClr>
            </a:outerShdw>
            <a:reflection stA="34000" endPos="65000" dist="50800" dir="5400000" sy="-100000" algn="bl" rotWithShape="0"/>
            <a:softEdge rad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65104" y="2055422"/>
            <a:ext cx="5748417" cy="393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6755" y="445925"/>
            <a:ext cx="577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Admission Standards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21" y="3837918"/>
            <a:ext cx="1661729" cy="702122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063" y="815257"/>
            <a:ext cx="5175458" cy="33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8 LS Logo Eng Col no Re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3756894"/>
            <a:ext cx="1516283" cy="783146"/>
          </a:xfrm>
          <a:prstGeom prst="rect">
            <a:avLst/>
          </a:prstGeom>
          <a:ln>
            <a:noFill/>
          </a:ln>
          <a:effectLst>
            <a:outerShdw blurRad="939800" dir="2700000" algn="tl" rotWithShape="0">
              <a:srgbClr val="333333">
                <a:alpha val="0"/>
              </a:srgbClr>
            </a:outerShdw>
            <a:reflection stA="34000" endPos="65000" dist="50800" dir="5400000" sy="-100000" algn="bl" rotWithShape="0"/>
            <a:softEdge rad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65104" y="2055422"/>
            <a:ext cx="5748417" cy="393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7815" y="818465"/>
            <a:ext cx="577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i="1" dirty="0"/>
              <a:t>Lane Swim Schedule</a:t>
            </a:r>
            <a:endParaRPr lang="en-US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21" y="3837918"/>
            <a:ext cx="1661729" cy="702122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319859"/>
              </p:ext>
            </p:extLst>
          </p:nvPr>
        </p:nvGraphicFramePr>
        <p:xfrm>
          <a:off x="520859" y="1360858"/>
          <a:ext cx="8009680" cy="2136140"/>
        </p:xfrm>
        <a:graphic>
          <a:graphicData uri="http://schemas.openxmlformats.org/drawingml/2006/table">
            <a:tbl>
              <a:tblPr firstRow="1" bandRow="1">
                <a:effectLst>
                  <a:outerShdw blurRad="88900" dist="50800" dir="5400000" algn="ctr" rotWithShape="0">
                    <a:srgbClr val="000000">
                      <a:alpha val="56000"/>
                    </a:srgbClr>
                  </a:outerShdw>
                  <a:reflection stA="45000" endPos="0" dist="50800" dir="5400000" sy="-100000" algn="bl" rotWithShape="0"/>
                </a:effectLst>
                <a:tableStyleId>{5C22544A-7EE6-4342-B048-85BDC9FD1C3A}</a:tableStyleId>
              </a:tblPr>
              <a:tblGrid>
                <a:gridCol w="1144240">
                  <a:extLst>
                    <a:ext uri="{9D8B030D-6E8A-4147-A177-3AD203B41FA5}">
                      <a16:colId xmlns:a16="http://schemas.microsoft.com/office/drawing/2014/main" xmlns="" val="1940796630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2108143515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3791645140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1085576285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2709887913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383680161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1985658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Monday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Tuesday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Wednesday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Thursday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Friday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Saturday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Sunday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0413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0630-0900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0630-0900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0630-0900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0630-0900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4970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657573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1000-1400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1000-1400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1000-1400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1000-1400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1000-1400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1000-1400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1000-1400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857903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754061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1700-2130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1600-2130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1700-2130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1600-2130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1600-2130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7361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0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8 LS Logo Eng Col no Re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3756894"/>
            <a:ext cx="1516283" cy="783146"/>
          </a:xfrm>
          <a:prstGeom prst="rect">
            <a:avLst/>
          </a:prstGeom>
          <a:ln>
            <a:noFill/>
          </a:ln>
          <a:effectLst>
            <a:outerShdw blurRad="939800" dir="2700000" algn="tl" rotWithShape="0">
              <a:srgbClr val="333333">
                <a:alpha val="0"/>
              </a:srgbClr>
            </a:outerShdw>
            <a:reflection stA="34000" endPos="65000" dist="50800" dir="5400000" sy="-100000" algn="bl" rotWithShape="0"/>
            <a:softEdge rad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65104" y="2055422"/>
            <a:ext cx="5748417" cy="393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7815" y="991526"/>
            <a:ext cx="577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i="1" dirty="0"/>
              <a:t>Family Swim Schedule</a:t>
            </a:r>
            <a:endParaRPr lang="en-US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21" y="3837918"/>
            <a:ext cx="1661729" cy="702122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62801"/>
              </p:ext>
            </p:extLst>
          </p:nvPr>
        </p:nvGraphicFramePr>
        <p:xfrm>
          <a:off x="520859" y="1450294"/>
          <a:ext cx="8009680" cy="2004060"/>
        </p:xfrm>
        <a:graphic>
          <a:graphicData uri="http://schemas.openxmlformats.org/drawingml/2006/table">
            <a:tbl>
              <a:tblPr firstRow="1" bandRow="1">
                <a:effectLst>
                  <a:outerShdw blurRad="88900" dist="50800" dir="5400000" algn="ctr" rotWithShape="0">
                    <a:srgbClr val="000000">
                      <a:alpha val="56000"/>
                    </a:srgbClr>
                  </a:outerShdw>
                  <a:reflection stA="45000" endPos="0" dist="50800" dir="5400000" sy="-100000" algn="bl" rotWithShape="0"/>
                </a:effectLst>
                <a:tableStyleId>{5C22544A-7EE6-4342-B048-85BDC9FD1C3A}</a:tableStyleId>
              </a:tblPr>
              <a:tblGrid>
                <a:gridCol w="1144240">
                  <a:extLst>
                    <a:ext uri="{9D8B030D-6E8A-4147-A177-3AD203B41FA5}">
                      <a16:colId xmlns:a16="http://schemas.microsoft.com/office/drawing/2014/main" xmlns="" val="1940796630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2108143515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3791645140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1085576285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2709887913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383680161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1985658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Monday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Tuesday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Wednesday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Thursday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Friday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Saturday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Sunday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0413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4970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657573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1330-1500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1330-1500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857903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1600-1700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1500-1600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1500-1600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754061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1700-1800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7361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3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8 LS Logo Eng Col no Re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3756894"/>
            <a:ext cx="1516283" cy="783146"/>
          </a:xfrm>
          <a:prstGeom prst="rect">
            <a:avLst/>
          </a:prstGeom>
          <a:ln>
            <a:noFill/>
          </a:ln>
          <a:effectLst>
            <a:outerShdw blurRad="939800" dir="2700000" algn="tl" rotWithShape="0">
              <a:srgbClr val="333333">
                <a:alpha val="0"/>
              </a:srgbClr>
            </a:outerShdw>
            <a:reflection stA="34000" endPos="65000" dist="50800" dir="5400000" sy="-100000" algn="bl" rotWithShape="0"/>
            <a:softEdge rad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65104" y="2055422"/>
            <a:ext cx="5748417" cy="393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21" y="3837918"/>
            <a:ext cx="1661729" cy="702122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253" y="107613"/>
            <a:ext cx="3117328" cy="4804985"/>
          </a:xfrm>
          <a:prstGeom prst="rect">
            <a:avLst/>
          </a:prstGeom>
          <a:effectLst>
            <a:outerShdw blurRad="2921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48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8 LS Logo Eng Col no Re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3756894"/>
            <a:ext cx="1516283" cy="783146"/>
          </a:xfrm>
          <a:prstGeom prst="rect">
            <a:avLst/>
          </a:prstGeom>
          <a:ln>
            <a:noFill/>
          </a:ln>
          <a:effectLst>
            <a:outerShdw blurRad="939800" dir="2700000" algn="tl" rotWithShape="0">
              <a:srgbClr val="333333">
                <a:alpha val="0"/>
              </a:srgbClr>
            </a:outerShdw>
            <a:reflection stA="34000" endPos="65000" dist="50800" dir="5400000" sy="-100000" algn="bl" rotWithShape="0"/>
            <a:softEdge rad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65104" y="2055422"/>
            <a:ext cx="5748417" cy="393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8882" y="1032038"/>
            <a:ext cx="577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What is Swim to Survive?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21" y="3837918"/>
            <a:ext cx="1661729" cy="702122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9373" y="1219233"/>
            <a:ext cx="2250552" cy="2065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3583" y="1478604"/>
            <a:ext cx="53988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Can you? </a:t>
            </a:r>
          </a:p>
          <a:p>
            <a:endParaRPr lang="en-CA" dirty="0"/>
          </a:p>
          <a:p>
            <a:r>
              <a:rPr lang="en-CA" b="1" dirty="0"/>
              <a:t>1) ROLL into deep water</a:t>
            </a:r>
            <a:endParaRPr lang="en-CA" dirty="0"/>
          </a:p>
          <a:p>
            <a:r>
              <a:rPr lang="en-CA" b="1" dirty="0"/>
              <a:t>2) TREAD water for one minute</a:t>
            </a:r>
            <a:endParaRPr lang="en-CA" dirty="0"/>
          </a:p>
          <a:p>
            <a:r>
              <a:rPr lang="en-CA" b="1" dirty="0"/>
              <a:t>3) SWIM 50 metres</a:t>
            </a:r>
            <a:endParaRPr lang="en-CA" dirty="0"/>
          </a:p>
          <a:p>
            <a:endParaRPr lang="en-CA" dirty="0"/>
          </a:p>
          <a:p>
            <a:r>
              <a:rPr lang="en-CA" dirty="0"/>
              <a:t>These are the minimum skills needed to survive an unexpected fall into deep water.</a:t>
            </a:r>
          </a:p>
        </p:txBody>
      </p:sp>
    </p:spTree>
    <p:extLst>
      <p:ext uri="{BB962C8B-B14F-4D97-AF65-F5344CB8AC3E}">
        <p14:creationId xmlns:p14="http://schemas.microsoft.com/office/powerpoint/2010/main" val="2119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8 LS Logo Eng Col no Re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3756894"/>
            <a:ext cx="1516283" cy="783146"/>
          </a:xfrm>
          <a:prstGeom prst="rect">
            <a:avLst/>
          </a:prstGeom>
          <a:ln>
            <a:noFill/>
          </a:ln>
          <a:effectLst>
            <a:outerShdw blurRad="939800" dir="2700000" algn="tl" rotWithShape="0">
              <a:srgbClr val="333333">
                <a:alpha val="0"/>
              </a:srgbClr>
            </a:outerShdw>
            <a:reflection stA="34000" endPos="65000" dist="50800" dir="5400000" sy="-100000" algn="bl" rotWithShape="0"/>
            <a:softEdge rad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65104" y="2055422"/>
            <a:ext cx="5748417" cy="393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3135" y="1032038"/>
            <a:ext cx="577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i="1" dirty="0"/>
              <a:t>Aqua Fitness Schedule</a:t>
            </a:r>
            <a:endParaRPr lang="en-US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21" y="3837918"/>
            <a:ext cx="1661729" cy="702122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03286"/>
              </p:ext>
            </p:extLst>
          </p:nvPr>
        </p:nvGraphicFramePr>
        <p:xfrm>
          <a:off x="520859" y="1402203"/>
          <a:ext cx="8009680" cy="2004060"/>
        </p:xfrm>
        <a:graphic>
          <a:graphicData uri="http://schemas.openxmlformats.org/drawingml/2006/table">
            <a:tbl>
              <a:tblPr firstRow="1" bandRow="1">
                <a:effectLst>
                  <a:outerShdw blurRad="88900" dist="50800" dir="5400000" algn="ctr" rotWithShape="0">
                    <a:srgbClr val="000000">
                      <a:alpha val="56000"/>
                    </a:srgbClr>
                  </a:outerShdw>
                  <a:reflection stA="45000" endPos="0" dist="50800" dir="5400000" sy="-100000" algn="bl" rotWithShape="0"/>
                </a:effectLst>
                <a:tableStyleId>{5C22544A-7EE6-4342-B048-85BDC9FD1C3A}</a:tableStyleId>
              </a:tblPr>
              <a:tblGrid>
                <a:gridCol w="1144240">
                  <a:extLst>
                    <a:ext uri="{9D8B030D-6E8A-4147-A177-3AD203B41FA5}">
                      <a16:colId xmlns:a16="http://schemas.microsoft.com/office/drawing/2014/main" xmlns="" val="1940796630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2108143515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3791645140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1085576285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2709887913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383680161"/>
                    </a:ext>
                  </a:extLst>
                </a:gridCol>
                <a:gridCol w="1144240">
                  <a:extLst>
                    <a:ext uri="{9D8B030D-6E8A-4147-A177-3AD203B41FA5}">
                      <a16:colId xmlns:a16="http://schemas.microsoft.com/office/drawing/2014/main" xmlns="" val="1985658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Monday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Tuesday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Wednesday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Thursday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Friday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Saturday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Sunday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0413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4970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0900-1000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0900-1000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0900-1000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657573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857903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754061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7361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6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8 LS Logo Eng Col no Re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3756894"/>
            <a:ext cx="1516283" cy="783146"/>
          </a:xfrm>
          <a:prstGeom prst="rect">
            <a:avLst/>
          </a:prstGeom>
          <a:ln>
            <a:noFill/>
          </a:ln>
          <a:effectLst>
            <a:outerShdw blurRad="939800" dir="2700000" algn="tl" rotWithShape="0">
              <a:srgbClr val="333333">
                <a:alpha val="0"/>
              </a:srgbClr>
            </a:outerShdw>
            <a:reflection stA="34000" endPos="65000" dist="50800" dir="5400000" sy="-100000" algn="bl" rotWithShape="0"/>
            <a:softEdge rad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65104" y="2055422"/>
            <a:ext cx="5748417" cy="393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5104" y="3340957"/>
            <a:ext cx="672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i="1" dirty="0"/>
              <a:t>Register for Swimming Lessons today!</a:t>
            </a:r>
            <a:endParaRPr lang="en-US" sz="36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21" y="3837918"/>
            <a:ext cx="1661729" cy="702122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01965">
            <a:off x="321522" y="572878"/>
            <a:ext cx="2743200" cy="2733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6457" y="1225358"/>
            <a:ext cx="2749604" cy="1428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67944">
            <a:off x="6039697" y="481466"/>
            <a:ext cx="2718403" cy="26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4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8 LS Logo Eng Col no Re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3756894"/>
            <a:ext cx="1516283" cy="783146"/>
          </a:xfrm>
          <a:prstGeom prst="rect">
            <a:avLst/>
          </a:prstGeom>
          <a:ln>
            <a:noFill/>
          </a:ln>
          <a:effectLst>
            <a:outerShdw blurRad="939800" dir="2700000" algn="tl" rotWithShape="0">
              <a:srgbClr val="333333">
                <a:alpha val="0"/>
              </a:srgbClr>
            </a:outerShdw>
            <a:reflection stA="34000" endPos="65000" dist="50800" dir="5400000" sy="-100000" algn="bl" rotWithShape="0"/>
            <a:softEdge rad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65104" y="2055422"/>
            <a:ext cx="5748417" cy="393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1479" y="1176192"/>
            <a:ext cx="577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i="1" dirty="0"/>
              <a:t>Leadership courses!</a:t>
            </a:r>
            <a:endParaRPr lang="en-US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21" y="3837918"/>
            <a:ext cx="1661729" cy="702122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46" y="1867637"/>
            <a:ext cx="2122633" cy="16541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5336">
            <a:off x="440643" y="996816"/>
            <a:ext cx="1762495" cy="164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55260">
            <a:off x="6407848" y="556449"/>
            <a:ext cx="2181860" cy="217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40034">
            <a:off x="2392758" y="2311770"/>
            <a:ext cx="1646861" cy="178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89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1099</TotalTime>
  <Words>257</Words>
  <Application>Microsoft Office PowerPoint</Application>
  <PresentationFormat>On-screen Show (16:9)</PresentationFormat>
  <Paragraphs>117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Lifesaving Society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In-service training</dc:title>
  <dc:creator>J.P. Molin</dc:creator>
  <cp:lastModifiedBy>Sindy Parsons</cp:lastModifiedBy>
  <cp:revision>186</cp:revision>
  <dcterms:created xsi:type="dcterms:W3CDTF">2016-01-26T16:56:06Z</dcterms:created>
  <dcterms:modified xsi:type="dcterms:W3CDTF">2018-04-04T14:58:48Z</dcterms:modified>
</cp:coreProperties>
</file>